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5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7" autoAdjust="0"/>
    <p:restoredTop sz="96226" autoAdjust="0"/>
  </p:normalViewPr>
  <p:slideViewPr>
    <p:cSldViewPr snapToGrid="0" snapToObjects="1">
      <p:cViewPr varScale="1">
        <p:scale>
          <a:sx n="68" d="100"/>
          <a:sy n="68" d="100"/>
        </p:scale>
        <p:origin x="123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19/01/2020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417981"/>
            <a:chOff x="11763" y="1025519"/>
            <a:chExt cx="8393444" cy="5162809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4981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latin typeface="Georgia"/>
                  <a:cs typeface="Georgia"/>
                </a:rPr>
                <a:t>Key points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pPr>
                <a:lnSpc>
                  <a:spcPct val="150000"/>
                </a:lnSpc>
              </a:pPr>
              <a:r>
                <a:rPr lang="fr-FR" dirty="0">
                  <a:latin typeface="Georgia"/>
                  <a:cs typeface="Georgia"/>
                </a:rPr>
                <a:t>1. </a:t>
              </a:r>
              <a:r>
                <a:rPr lang="en-US" dirty="0">
                  <a:latin typeface="Georgia"/>
                  <a:cs typeface="Georgia"/>
                </a:rPr>
                <a:t>r</a:t>
              </a:r>
              <a:r>
                <a:rPr lang="en-US" altLang="zh-CN" dirty="0">
                  <a:latin typeface="Georgia"/>
                  <a:cs typeface="Georgia"/>
                </a:rPr>
                <a:t>epeatedly recurrent spinal </a:t>
              </a:r>
              <a:r>
                <a:rPr lang="en-US" altLang="zh-CN" dirty="0" err="1">
                  <a:latin typeface="Georgia"/>
                  <a:cs typeface="Georgia"/>
                </a:rPr>
                <a:t>chordoma</a:t>
              </a:r>
              <a:endParaRPr lang="fr-FR" dirty="0">
                <a:latin typeface="Georgia"/>
                <a:cs typeface="Georgia"/>
              </a:endParaRPr>
            </a:p>
            <a:p>
              <a:pPr>
                <a:lnSpc>
                  <a:spcPct val="150000"/>
                </a:lnSpc>
              </a:pPr>
              <a:r>
                <a:rPr lang="fr-FR" dirty="0">
                  <a:latin typeface="Georgia"/>
                  <a:cs typeface="Georgia"/>
                </a:rPr>
                <a:t>2. spine</a:t>
              </a:r>
            </a:p>
            <a:p>
              <a:pPr>
                <a:lnSpc>
                  <a:spcPct val="150000"/>
                </a:lnSpc>
              </a:pPr>
              <a:r>
                <a:rPr lang="fr-FR" dirty="0">
                  <a:latin typeface="Georgia"/>
                  <a:cs typeface="Georgia"/>
                </a:rPr>
                <a:t>3. prognosis</a:t>
              </a:r>
            </a:p>
            <a:p>
              <a:pPr>
                <a:lnSpc>
                  <a:spcPct val="150000"/>
                </a:lnSpc>
              </a:pPr>
              <a:r>
                <a:rPr lang="fr-FR" dirty="0">
                  <a:latin typeface="Georgia"/>
                  <a:cs typeface="Georgia"/>
                </a:rPr>
                <a:t>4. recurrence-free survival</a:t>
              </a:r>
            </a:p>
            <a:p>
              <a:pPr>
                <a:lnSpc>
                  <a:spcPct val="150000"/>
                </a:lnSpc>
              </a:pPr>
              <a:r>
                <a:rPr lang="fr-FR" dirty="0">
                  <a:latin typeface="Georgia"/>
                  <a:cs typeface="Georgia"/>
                </a:rPr>
                <a:t>5. overall survival 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266" y="561094"/>
            <a:ext cx="7598004" cy="28321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8137" y="4024803"/>
            <a:ext cx="3496261" cy="262707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7307" y="3393250"/>
            <a:ext cx="8317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Fig.1. 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(A) Kaplan-Meier curves of recurrence-free survival for NOR. (B) Kaplan-Meier curves of recurrence-free survival for surgical method. (C) Kaplan-Meier curves of recurrence-free survival for surgical margin.</a:t>
            </a: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29659" y="6360097"/>
            <a:ext cx="7404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Fig.2. </a:t>
            </a: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Kaplan-Meier curves of overall survival for preoperative Frankel score.</a:t>
            </a: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68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6"/>
            <a:ext cx="8575912" cy="4750570"/>
            <a:chOff x="11763" y="1025519"/>
            <a:chExt cx="8393444" cy="5666350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32331" y="1111835"/>
              <a:ext cx="7930879" cy="5580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Georgia"/>
                  <a:cs typeface="Georgia"/>
                </a:rPr>
                <a:t>Take</a:t>
              </a:r>
              <a:r>
                <a:rPr lang="fr-FR" sz="2800" dirty="0">
                  <a:latin typeface="Georgia"/>
                  <a:cs typeface="Georgia"/>
                </a:rPr>
                <a:t> Home Messages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en-US" dirty="0">
                  <a:latin typeface="Georgia"/>
                  <a:cs typeface="Georgia"/>
                </a:rPr>
                <a:t>It was the first time to perform a systematic prognostic analysis of the</a:t>
              </a:r>
            </a:p>
            <a:p>
              <a:pPr>
                <a:lnSpc>
                  <a:spcPct val="150000"/>
                </a:lnSpc>
              </a:pPr>
              <a:r>
                <a:rPr lang="en-US" dirty="0">
                  <a:latin typeface="Georgia"/>
                  <a:cs typeface="Georgia"/>
                </a:rPr>
                <a:t>largest case series about repeatedly recurrent spinal </a:t>
              </a:r>
              <a:r>
                <a:rPr lang="en-US" dirty="0" err="1">
                  <a:latin typeface="Georgia"/>
                  <a:cs typeface="Georgia"/>
                </a:rPr>
                <a:t>chordoma</a:t>
              </a:r>
              <a:r>
                <a:rPr lang="en-US" dirty="0">
                  <a:latin typeface="Georgia"/>
                  <a:cs typeface="Georgia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fr-FR" dirty="0">
                  <a:latin typeface="Georgia"/>
                  <a:cs typeface="Georgia"/>
                </a:rPr>
                <a:t>2.</a:t>
              </a:r>
              <a:r>
                <a:rPr lang="en-US" dirty="0">
                  <a:latin typeface="Georgia"/>
                  <a:cs typeface="Georgia"/>
                </a:rPr>
                <a:t> Less NOR, total resection, and wide surgical margin could significantly reduce the risk of local recurrence of RRSC. PFS of A-C was adverse prognostic factor for OS.</a:t>
              </a:r>
            </a:p>
            <a:p>
              <a:pPr>
                <a:lnSpc>
                  <a:spcPct val="150000"/>
                </a:lnSpc>
              </a:pPr>
              <a:r>
                <a:rPr lang="fr-FR" dirty="0">
                  <a:latin typeface="Georgia"/>
                  <a:cs typeface="Georgia"/>
                </a:rPr>
                <a:t>3.</a:t>
              </a:r>
              <a:r>
                <a:rPr lang="en-US" dirty="0">
                  <a:latin typeface="Georgia"/>
                  <a:cs typeface="Georgia"/>
                </a:rPr>
                <a:t> Total </a:t>
              </a:r>
              <a:r>
                <a:rPr lang="en-US" dirty="0" err="1">
                  <a:latin typeface="Georgia"/>
                  <a:cs typeface="Georgia"/>
                </a:rPr>
                <a:t>en</a:t>
              </a:r>
              <a:r>
                <a:rPr lang="en-US" dirty="0">
                  <a:latin typeface="Georgia"/>
                  <a:cs typeface="Georgia"/>
                </a:rPr>
                <a:t> bloc resection or total piecemeal resection with postoperative radiotherapy is recommended as ideal treatment method for prolonging life expectancy.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19</TotalTime>
  <Words>153</Words>
  <Application>Microsoft Office PowerPoint</Application>
  <PresentationFormat>全屏显示(4:3)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等线</vt:lpstr>
      <vt:lpstr>宋体</vt:lpstr>
      <vt:lpstr>Arial</vt:lpstr>
      <vt:lpstr>Calibri</vt:lpstr>
      <vt:lpstr>Georgia</vt:lpstr>
      <vt:lpstr>Times New Roman</vt:lpstr>
      <vt:lpstr>ESJ_PPT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许 克寒</cp:lastModifiedBy>
  <cp:revision>59</cp:revision>
  <cp:lastPrinted>2015-11-08T10:17:41Z</cp:lastPrinted>
  <dcterms:created xsi:type="dcterms:W3CDTF">2015-11-08T09:47:16Z</dcterms:created>
  <dcterms:modified xsi:type="dcterms:W3CDTF">2020-01-19T00:40:21Z</dcterms:modified>
</cp:coreProperties>
</file>